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DCE7-B02A-4974-B7FD-C667504D0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71CF7-C957-4834-A54F-2306CACAF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DFBAB-5DF6-4423-81FF-73507DAC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F990-8E6F-4CB8-8BEB-EBA8BA08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9F2F-EB25-4E28-BC79-9BF60FCE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1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EED5-05CD-403E-9DD2-3027D3B1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7C6DC-D1AF-46B6-BA44-DCFD476D3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7D4E6-528E-45B3-ACD0-43CC94BB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1C481-1B5D-4EF6-B457-80E89B6C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FB3E4-D6C7-454D-9FEE-AED49F91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1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D2A0D7-ED0D-401F-AF98-F0270C970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07077-75FC-4166-B06A-B2C534B95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DDD74-03DE-45E2-AA28-097B3C74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DDD80-0804-4A5A-9558-2A3AAA558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D2702-060E-45ED-A676-162CA2FD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0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6952-2F21-4372-806A-C0963D7F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004FE-9BD2-403E-9286-CAD4691A0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1A92B-86EC-41DA-8410-980522A2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7D2DC-6CC6-4C3F-83D0-923652C6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F9B05-8EF4-4C04-BFB3-B8F0D91A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0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C076-C656-42B6-AC5D-EA44F5BAB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80A44-7667-4B22-B255-34115F90B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A076A-6BFF-4387-8D2C-EC0038CE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0D307-1F86-405A-9116-53D64E3A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30B37-FC04-4D5F-99C3-2DB87E83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76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E0CC-BE63-4B31-9898-2A80C51AF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89DBC-AB4C-4DAF-B05D-ED658A0D5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96767-BF6E-4C30-B1F0-F5C8BF151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0A73C-6F03-43AD-A279-1D78767F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9C094-43F6-4B10-B1D7-91DC14B7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24B8A-8CF5-45C7-81A9-3B6BCEB8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11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AD3B-D07A-4011-A7BD-AF28BEC06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E60AF-6D8B-43A8-8875-6772A3A8D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CB553-359A-40E7-8A8F-C7D5547A6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4A8F11-0B35-42A7-983E-50822028E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5E0BE-66AF-4FDC-9490-2578726D2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5B7FFC-05EB-427A-8A11-4F150C04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4DFE3D-1645-453E-BD32-3DB6787C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E3A67F-1453-4434-AD6E-3FF263FA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5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ED05B-28EA-4C8C-8D01-C4EF0593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016D9-E0A7-447F-814F-C33BCC0B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97DC6D-DE8C-4705-B8BF-2E465D47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A34BD-6700-4F60-BCB7-0111286FA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48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E1710E-7394-4DDA-8ACD-1165B084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983FC3-D06F-46DD-A437-691F366BB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DC1B5-8054-4D68-A0D4-131707180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24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9B100-6987-4FF0-8CB7-A32E8E14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FC439-FA20-44AB-80BE-D58F74C2C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37487-5671-409D-9068-07A398C92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A909D-66BF-488A-A1F5-C2D27BC8E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92998-C646-47A6-BF6E-8E99FEF6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B492D-E5AD-4709-A18A-ADA34618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4640-97F5-47BF-80D0-ADE3CF278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32A9B-4FF3-4595-860E-97AD36C055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5C321-7DAA-414A-875A-50CBCEBAD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7DB22-7F17-4B0D-BE41-E3EAABF0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854DC-E843-4A88-9123-9B3A7A5D6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C95BA-EEE4-4C56-BF44-4517ADCC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8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E4F114-1CE9-43C6-BCD9-EC738124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01B7D-E270-4A4C-A888-E21DBB9E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1443A-14A7-494C-90C1-49785D4B3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D546-CE19-42ED-8AFC-2D2A5A7075E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5895A-8187-4C33-BDDC-AD438D821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04E14-041C-4F84-8CB8-6CCEB0A32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0F13-F368-472E-9C2F-CA6710912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48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literacyshed.com/something-fishy.htm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668C7ADF-2933-4033-BE11-9E050556C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3925" y="143461"/>
            <a:ext cx="3923721" cy="253795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1400" dirty="0"/>
              <a:t>Reception Summer 2</a:t>
            </a:r>
          </a:p>
          <a:p>
            <a:r>
              <a:rPr lang="en-US" sz="1400" dirty="0"/>
              <a:t>            Topics: What lives in the sea? </a:t>
            </a:r>
          </a:p>
          <a:p>
            <a:r>
              <a:rPr lang="en-GB" sz="1400" dirty="0"/>
              <a:t>Summer</a:t>
            </a:r>
          </a:p>
          <a:p>
            <a:r>
              <a:rPr lang="en-US" sz="1400" dirty="0"/>
              <a:t>Key texts:</a:t>
            </a:r>
          </a:p>
          <a:p>
            <a:pPr algn="l"/>
            <a:r>
              <a:rPr lang="en-US" sz="1600" dirty="0"/>
              <a:t>  </a:t>
            </a: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F9944C-4574-4089-81E7-16FF2FAFF1A8}"/>
              </a:ext>
            </a:extLst>
          </p:cNvPr>
          <p:cNvSpPr txBox="1"/>
          <p:nvPr/>
        </p:nvSpPr>
        <p:spPr>
          <a:xfrm>
            <a:off x="217698" y="35269"/>
            <a:ext cx="4138152" cy="1569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Personal, Social and Emotional Development</a:t>
            </a:r>
          </a:p>
          <a:p>
            <a:r>
              <a:rPr lang="en-US" sz="1200" dirty="0"/>
              <a:t>Children will learn to: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show perseverance when faced with challenges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deal with emotions, making things right and how to make amends for previous 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give focused attention to the speaker, responding appropriately even when engaged in an activity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show sensitivity to others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CAFB8F-6AEE-4F4E-B348-2E1E998C5C8B}"/>
              </a:ext>
            </a:extLst>
          </p:cNvPr>
          <p:cNvSpPr txBox="1"/>
          <p:nvPr/>
        </p:nvSpPr>
        <p:spPr>
          <a:xfrm>
            <a:off x="219185" y="1666955"/>
            <a:ext cx="4138152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Communication and Language </a:t>
            </a:r>
          </a:p>
          <a:p>
            <a:r>
              <a:rPr lang="en-US" sz="1200" dirty="0"/>
              <a:t>Children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learning to talk about, predict and change stories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imagining and recreating roles in real life situations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using tenses past, present and future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articulating their ideas and thoughts in well-formed sentences using some recently learnt vocabulary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learning to make up their own stories with 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asking ‘How?’ and ‘Why?’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telling their own stories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2DBA81-9E3B-4E9E-BE87-0F988593285D}"/>
              </a:ext>
            </a:extLst>
          </p:cNvPr>
          <p:cNvSpPr txBox="1"/>
          <p:nvPr/>
        </p:nvSpPr>
        <p:spPr>
          <a:xfrm>
            <a:off x="217698" y="3671739"/>
            <a:ext cx="4128546" cy="15696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Physical Development </a:t>
            </a:r>
          </a:p>
          <a:p>
            <a:r>
              <a:rPr lang="en-US" sz="1200" dirty="0"/>
              <a:t>Children will learn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continue to develop their small motor skills so that they can use a range of tools competently, safely, and confidently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 to represent movement through 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combine different movements with ease and fluency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show accuracy and care in their letter formation and in their drawings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4A99E8-771C-44AA-8696-39614A48B3BF}"/>
              </a:ext>
            </a:extLst>
          </p:cNvPr>
          <p:cNvSpPr txBox="1"/>
          <p:nvPr/>
        </p:nvSpPr>
        <p:spPr>
          <a:xfrm>
            <a:off x="8664242" y="81435"/>
            <a:ext cx="3346367" cy="3046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Literacy</a:t>
            </a:r>
          </a:p>
          <a:p>
            <a:r>
              <a:rPr lang="en-US" sz="1200" dirty="0"/>
              <a:t>Children will be: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engaging in a range of fiction and fact books and identifying the difference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reading simple phrases and sentences made up of words with known letter–sound correspondences and, where necessary, a few exception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forming most lower case and capital letters correctly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writing simple sentences using their phonic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writing for a purpose e.g. labelling pictures, writing captions, facts, stories  and simple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enjoying poetry including some with rhyme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EE4FAB-667D-422D-8E01-D35036D260C9}"/>
              </a:ext>
            </a:extLst>
          </p:cNvPr>
          <p:cNvSpPr txBox="1"/>
          <p:nvPr/>
        </p:nvSpPr>
        <p:spPr>
          <a:xfrm>
            <a:off x="8664242" y="3128423"/>
            <a:ext cx="3346367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Mathematics </a:t>
            </a:r>
          </a:p>
          <a:p>
            <a:r>
              <a:rPr lang="en-US" sz="1200" dirty="0"/>
              <a:t>Children will be learning: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consolidate a deep understanding of the number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automatically recall number bonds to 5 and beyond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comparing quantities up to10 in different contexts, recognizing greater than, less than and the same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0AAEAC-9DF3-4B9D-B420-41E87A1D11C6}"/>
              </a:ext>
            </a:extLst>
          </p:cNvPr>
          <p:cNvSpPr txBox="1"/>
          <p:nvPr/>
        </p:nvSpPr>
        <p:spPr>
          <a:xfrm>
            <a:off x="217700" y="5241399"/>
            <a:ext cx="4138149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Understanding the World  </a:t>
            </a:r>
          </a:p>
          <a:p>
            <a:r>
              <a:rPr lang="en-US" sz="1200" dirty="0"/>
              <a:t>Children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exploring and recording the seasonal changes in Summer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going on walks around the school to observe seasonal changes and the local environment, flora and fauna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investigating floating and sinking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learning about habitats in and around the sea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looking at maps and giving directions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E452FF-5655-4D94-8EEA-ADF4FD664D99}"/>
              </a:ext>
            </a:extLst>
          </p:cNvPr>
          <p:cNvSpPr txBox="1"/>
          <p:nvPr/>
        </p:nvSpPr>
        <p:spPr>
          <a:xfrm>
            <a:off x="8664242" y="4882749"/>
            <a:ext cx="3346367" cy="17543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Expressive Arts and Design   </a:t>
            </a:r>
          </a:p>
          <a:p>
            <a:r>
              <a:rPr lang="en-US" sz="1200" dirty="0"/>
              <a:t>Children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learning how to evaluate their work and make it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creating something with a form and function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inventing and adapt stories with their peers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learning to represent their ideas through art and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performing </a:t>
            </a:r>
            <a:r>
              <a:rPr lang="en-US" sz="1200" dirty="0"/>
              <a:t>songs and poems to others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ECE64BE-8F31-4945-917E-EAF379B88649}"/>
              </a:ext>
            </a:extLst>
          </p:cNvPr>
          <p:cNvSpPr txBox="1">
            <a:spLocks/>
          </p:cNvSpPr>
          <p:nvPr/>
        </p:nvSpPr>
        <p:spPr>
          <a:xfrm>
            <a:off x="4895412" y="2772264"/>
            <a:ext cx="3037264" cy="3796657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Characteristics of effective learning  </a:t>
            </a:r>
          </a:p>
          <a:p>
            <a:r>
              <a:rPr lang="en-US" sz="1200" b="1" dirty="0"/>
              <a:t>Playing and exploring – engagement </a:t>
            </a:r>
          </a:p>
          <a:p>
            <a:r>
              <a:rPr lang="en-US" sz="1200" dirty="0"/>
              <a:t>Finding out and exploring</a:t>
            </a:r>
          </a:p>
          <a:p>
            <a:r>
              <a:rPr lang="en-US" sz="1200" dirty="0"/>
              <a:t>Playing with what they know</a:t>
            </a:r>
          </a:p>
          <a:p>
            <a:r>
              <a:rPr lang="en-US" sz="1200" dirty="0"/>
              <a:t>Being willing to ‘have a go’</a:t>
            </a:r>
          </a:p>
          <a:p>
            <a:r>
              <a:rPr lang="en-US" sz="1200" b="1" dirty="0"/>
              <a:t>Active learning – motivation </a:t>
            </a:r>
          </a:p>
          <a:p>
            <a:r>
              <a:rPr lang="en-US" sz="1200" dirty="0"/>
              <a:t>Being involved and concentrating </a:t>
            </a:r>
          </a:p>
          <a:p>
            <a:r>
              <a:rPr lang="en-US" sz="1200" dirty="0"/>
              <a:t>Keeping trying </a:t>
            </a:r>
          </a:p>
          <a:p>
            <a:r>
              <a:rPr lang="en-US" sz="1200" dirty="0"/>
              <a:t>Enjoying achieving what they set out to do </a:t>
            </a:r>
          </a:p>
          <a:p>
            <a:r>
              <a:rPr lang="en-US" sz="1200" b="1" dirty="0"/>
              <a:t>Creating and thinking critically – thinking </a:t>
            </a:r>
          </a:p>
          <a:p>
            <a:r>
              <a:rPr lang="en-US" sz="1200" dirty="0"/>
              <a:t>Having their own ideas </a:t>
            </a:r>
          </a:p>
          <a:p>
            <a:r>
              <a:rPr lang="en-US" sz="1200" dirty="0"/>
              <a:t>Making links </a:t>
            </a:r>
          </a:p>
          <a:p>
            <a:r>
              <a:rPr lang="en-US" sz="1200" dirty="0"/>
              <a:t>Choosing ways to do things </a:t>
            </a:r>
            <a:endParaRPr lang="en-GB" sz="1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F3EC4F7-4D59-4982-801A-1171F764FBD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3925" y="234309"/>
            <a:ext cx="444335" cy="4646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F831137-BB56-4C91-9E03-96EDFE6F5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275" y="789790"/>
            <a:ext cx="929991" cy="11825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373FF69-101B-45EF-8D43-B5C10D0D8D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7642" y="780396"/>
            <a:ext cx="923925" cy="936099"/>
          </a:xfrm>
          <a:prstGeom prst="rect">
            <a:avLst/>
          </a:prstGeom>
        </p:spPr>
      </p:pic>
      <p:pic>
        <p:nvPicPr>
          <p:cNvPr id="17" name="Picture 16">
            <a:hlinkClick r:id="rId5"/>
            <a:extLst>
              <a:ext uri="{FF2B5EF4-FFF2-40B4-BE49-F238E27FC236}">
                <a16:creationId xmlns:a16="http://schemas.microsoft.com/office/drawing/2014/main" id="{918432DB-AF34-4121-89A2-BBC3FF5007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5634" y="1389664"/>
            <a:ext cx="1165412" cy="116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8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Katharine Shenton</dc:creator>
  <cp:lastModifiedBy>Katharine Shenton</cp:lastModifiedBy>
  <cp:revision>1</cp:revision>
  <dcterms:created xsi:type="dcterms:W3CDTF">2024-05-31T13:04:21Z</dcterms:created>
  <dcterms:modified xsi:type="dcterms:W3CDTF">2024-05-31T13:04:37Z</dcterms:modified>
</cp:coreProperties>
</file>