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05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7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7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2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19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8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3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3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8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7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ACA-9638-4FE3-968E-327F97E6EFC8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9EDC1-82DE-41DD-BF76-0DE9D732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6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/>
        </p:nvSpPr>
        <p:spPr>
          <a:xfrm>
            <a:off x="4839887" y="241848"/>
            <a:ext cx="3304190" cy="2393678"/>
          </a:xfrm>
          <a:prstGeom prst="rect">
            <a:avLst/>
          </a:prstGeom>
          <a:solidFill>
            <a:schemeClr val="bg1"/>
          </a:solidFill>
          <a:ln>
            <a:solidFill>
              <a:srgbClr val="8FF0F5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Nursery Summer 2</a:t>
            </a:r>
          </a:p>
          <a:p>
            <a:r>
              <a:rPr lang="en-US" sz="1600" dirty="0"/>
              <a:t>Topics: Under and by the sea?    </a:t>
            </a:r>
          </a:p>
          <a:p>
            <a:r>
              <a:rPr lang="en-US" sz="1600" dirty="0"/>
              <a:t> Key texts:   </a:t>
            </a:r>
          </a:p>
          <a:p>
            <a:pPr algn="l"/>
            <a:endParaRPr lang="en-GB" sz="1600" dirty="0"/>
          </a:p>
        </p:txBody>
      </p:sp>
      <p:sp>
        <p:nvSpPr>
          <p:cNvPr id="5" name="TextBox 3"/>
          <p:cNvSpPr txBox="1"/>
          <p:nvPr/>
        </p:nvSpPr>
        <p:spPr>
          <a:xfrm>
            <a:off x="230112" y="0"/>
            <a:ext cx="4208376" cy="175432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Prime area: Personal, Social, Health and Emotional </a:t>
            </a:r>
          </a:p>
          <a:p>
            <a:r>
              <a:rPr lang="en-US" sz="1200" dirty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begin to understand how others might feel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talk with others to solve conflicts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play with one or more other children, extending and elaborating play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select and use activities and resources, with help when needed to build and make junk model boats that will float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follow the rules without needing an adult to remind them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242156" y="1854607"/>
            <a:ext cx="4208376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Prime area: Communication and Language </a:t>
            </a:r>
          </a:p>
          <a:p>
            <a:r>
              <a:rPr lang="en-US" sz="1200" dirty="0"/>
              <a:t>Children will learn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enjoy listening to longer stories and can remember much of what happens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 use a wider range of vocabulary related to sea creatures.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start a conversation with an adult or friend sharing ideas and opinions.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use talk to organise themselves and their play: What do we need to take to the beach?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230112" y="3699609"/>
            <a:ext cx="4260121" cy="15696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Prime area: Physical development </a:t>
            </a:r>
          </a:p>
          <a:p>
            <a:r>
              <a:rPr lang="en-US" sz="1200" dirty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become</a:t>
            </a:r>
            <a:r>
              <a:rPr lang="en-GB" sz="1200" dirty="0"/>
              <a:t> increasingly able to use and remember sequences and patterns of movements, related to music and rhythm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collaborate with others to manage large items, such as moving a long plank safely, carrying large blocks to build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be increasingly independent as they get dressed and undressed, for example, getting undressed and dressed for PE</a:t>
            </a:r>
            <a:endParaRPr lang="en-US" sz="1200" dirty="0"/>
          </a:p>
        </p:txBody>
      </p:sp>
      <p:sp>
        <p:nvSpPr>
          <p:cNvPr id="8" name="TextBox 6"/>
          <p:cNvSpPr txBox="1"/>
          <p:nvPr/>
        </p:nvSpPr>
        <p:spPr>
          <a:xfrm>
            <a:off x="8545475" y="79553"/>
            <a:ext cx="3530465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Specific area: Literacy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Children will learn: </a:t>
            </a:r>
            <a:r>
              <a:rPr lang="en-GB" sz="1200" dirty="0"/>
              <a:t>to know that print has meaning – to know the names of the different parts of a 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spot and suggest rhymes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count and clap syllables in words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engage in extended conversations, learning new vocabulary related to sea creatures and information from non fiction 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 write some letters accurately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continuing with phase 1 and 2 phonics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write some letters or all letters in their name</a:t>
            </a:r>
          </a:p>
        </p:txBody>
      </p:sp>
      <p:sp>
        <p:nvSpPr>
          <p:cNvPr id="9" name="TextBox 7"/>
          <p:cNvSpPr txBox="1"/>
          <p:nvPr/>
        </p:nvSpPr>
        <p:spPr>
          <a:xfrm>
            <a:off x="8493731" y="2454771"/>
            <a:ext cx="3582209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Specific area: Mathematics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Children will learn: </a:t>
            </a:r>
            <a:r>
              <a:rPr lang="en-GB" sz="1200" dirty="0"/>
              <a:t>to compare quantities using language: ‘more than’, ‘fewer than’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make comparisons between objects relating to size, length, weight and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Select shapes appropriately: flat surfaces for building, a triangular prism for a roof </a:t>
            </a:r>
            <a:r>
              <a:rPr lang="en-GB" sz="1200" dirty="0" err="1"/>
              <a:t>etc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talk about and explore 2Dand 3D shapes</a:t>
            </a:r>
            <a:endParaRPr lang="en-GB" sz="1200" dirty="0"/>
          </a:p>
          <a:p>
            <a:r>
              <a:rPr lang="en-GB" sz="1200" dirty="0"/>
              <a:t>begin to describe a sequence of events, real or fictional, using words such as ‘first’, ‘then...’</a:t>
            </a:r>
            <a:endParaRPr lang="en-US" sz="1200" dirty="0"/>
          </a:p>
        </p:txBody>
      </p:sp>
      <p:sp>
        <p:nvSpPr>
          <p:cNvPr id="10" name="TextBox 8"/>
          <p:cNvSpPr txBox="1"/>
          <p:nvPr/>
        </p:nvSpPr>
        <p:spPr>
          <a:xfrm>
            <a:off x="242156" y="5359945"/>
            <a:ext cx="4248077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Specific area: Understanding of the world</a:t>
            </a:r>
          </a:p>
          <a:p>
            <a:r>
              <a:rPr lang="en-US" sz="1200" dirty="0"/>
              <a:t>Children will learn: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explore materials with similar or </a:t>
            </a:r>
            <a:r>
              <a:rPr lang="en-GB" sz="1200"/>
              <a:t>different properties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begin to understand the need to respect and care for the natural environment and all living things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continue to develop positive attitudes about the differences between people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8493731" y="4460657"/>
            <a:ext cx="3582209" cy="21236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Specific area: Expressive Arts and Design   </a:t>
            </a:r>
          </a:p>
          <a:p>
            <a:r>
              <a:rPr lang="en-US" sz="1200" dirty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explore different materials freely, in order to develop their ideas about how to use them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remember and sing entire songs for example Sea shanties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explore different materials freely, in order to develop their ideas about how to use them and what to make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sing the pitch of a tone sung by another person (‘pitch match’)</a:t>
            </a:r>
            <a:endParaRPr lang="en-US" sz="12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973350" y="2715630"/>
            <a:ext cx="3037264" cy="4001788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200" b="1" dirty="0"/>
              <a:t>Characteristics of effective learning  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Playing and Exploring – engagement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Finding out and exploring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Playing with what they know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Being willing to ‘have a go’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Active learning – motivation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Being involved and concentrating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Keep trying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Enjoying achieving what they set out to do </a:t>
            </a:r>
          </a:p>
          <a:p>
            <a:pPr algn="ctr">
              <a:lnSpc>
                <a:spcPct val="150000"/>
              </a:lnSpc>
            </a:pPr>
            <a:r>
              <a:rPr lang="en-US" sz="1200" b="1" dirty="0"/>
              <a:t>Creating and thinking critically – thinking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Having their own ideas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Making links </a:t>
            </a:r>
          </a:p>
          <a:p>
            <a:pPr algn="ctr">
              <a:lnSpc>
                <a:spcPct val="150000"/>
              </a:lnSpc>
            </a:pPr>
            <a:r>
              <a:rPr lang="en-US" sz="1200" dirty="0"/>
              <a:t>Choosing ways to do things </a:t>
            </a:r>
            <a:endParaRPr lang="en-GB" sz="1200" dirty="0"/>
          </a:p>
        </p:txBody>
      </p:sp>
      <p:pic>
        <p:nvPicPr>
          <p:cNvPr id="13" name="Picture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5716" y="241848"/>
            <a:ext cx="401186" cy="382620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4973349" y="1457011"/>
            <a:ext cx="874791" cy="1066661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4"/>
          <a:stretch>
            <a:fillRect/>
          </a:stretch>
        </p:blipFill>
        <p:spPr>
          <a:xfrm>
            <a:off x="6008914" y="1457011"/>
            <a:ext cx="862804" cy="1066661"/>
          </a:xfrm>
          <a:prstGeom prst="rect">
            <a:avLst/>
          </a:prstGeom>
        </p:spPr>
      </p:pic>
      <p:pic>
        <p:nvPicPr>
          <p:cNvPr id="20" name="Picture 19" descr="undefine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946" y="1457011"/>
            <a:ext cx="801903" cy="10665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069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560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Kirkbride</dc:creator>
  <cp:lastModifiedBy>Michelle McKew</cp:lastModifiedBy>
  <cp:revision>40</cp:revision>
  <cp:lastPrinted>2022-05-24T09:07:31Z</cp:lastPrinted>
  <dcterms:created xsi:type="dcterms:W3CDTF">2021-12-07T20:25:12Z</dcterms:created>
  <dcterms:modified xsi:type="dcterms:W3CDTF">2024-06-19T09:23:21Z</dcterms:modified>
</cp:coreProperties>
</file>