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F0F5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57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70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71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1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96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39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56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69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6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9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47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DA825-8C2B-4728-9B26-C04915A2747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C9156-45C2-4CD6-95D5-C8DCFF7FB8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1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3200" y="143460"/>
            <a:ext cx="4078310" cy="2393678"/>
          </a:xfrm>
          <a:solidFill>
            <a:schemeClr val="bg1"/>
          </a:solidFill>
          <a:ln>
            <a:solidFill>
              <a:srgbClr val="8FF0F5"/>
            </a:solidFill>
          </a:ln>
        </p:spPr>
        <p:txBody>
          <a:bodyPr>
            <a:normAutofit/>
          </a:bodyPr>
          <a:lstStyle/>
          <a:p>
            <a:r>
              <a:rPr lang="en-US" sz="1600" dirty="0"/>
              <a:t>Nursery Autumn 2 </a:t>
            </a:r>
          </a:p>
          <a:p>
            <a:r>
              <a:rPr lang="en-US" sz="1600" dirty="0"/>
              <a:t>Topics: Colours around us</a:t>
            </a:r>
          </a:p>
          <a:p>
            <a:r>
              <a:rPr lang="en-US" sz="1600" dirty="0"/>
              <a:t>Key texts:   </a:t>
            </a:r>
          </a:p>
          <a:p>
            <a:pPr algn="l"/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6188" y="23182"/>
            <a:ext cx="4051781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Personal, Social, Health and Emotional </a:t>
            </a:r>
          </a:p>
          <a:p>
            <a:r>
              <a:rPr lang="en-US" sz="1200" dirty="0"/>
              <a:t>Children will learn to select and use the different resources and develop ways to become assertive. Children will talk about their feelings and begin to solve conflicts.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66911" y="950461"/>
            <a:ext cx="404105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Communication and Language </a:t>
            </a:r>
          </a:p>
          <a:p>
            <a:r>
              <a:rPr lang="en-US" sz="1200" dirty="0"/>
              <a:t>Children will learn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Children will learn a wider range of vocabulary related to </a:t>
            </a:r>
            <a:r>
              <a:rPr lang="en-US" sz="1200" dirty="0" err="1"/>
              <a:t>colours</a:t>
            </a:r>
            <a:r>
              <a:rPr lang="en-US" sz="1200" dirty="0"/>
              <a:t>, textures, festivals and feelings.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Use longer sentences and re tell  familiar stories.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ask questions to find out more.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212" y="2394743"/>
            <a:ext cx="4073255" cy="249299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Physical development 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become increasingly independent putting their own coat on and off.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hold a pencil correctly (tri pod grip).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hold the scissors correctly and make snips in the paper.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draw shapes, trace over the lines, use large movements.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develop the muscles in their hands through things such as finger gym and dough disco.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develop their independence when using the toilet and hand washing.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develop movement, hopping skipping and stand on one leg.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56740" y="108719"/>
            <a:ext cx="3346367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Literacy</a:t>
            </a:r>
          </a:p>
          <a:p>
            <a:r>
              <a:rPr lang="en-US" sz="1200" dirty="0"/>
              <a:t>Children will: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Recognise</a:t>
            </a:r>
            <a:r>
              <a:rPr lang="en-US" sz="1200" dirty="0"/>
              <a:t> their name without picture cues.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Recognise</a:t>
            </a:r>
            <a:r>
              <a:rPr lang="en-US" sz="1200" dirty="0"/>
              <a:t> words which have the same initial sounds.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Explore writing </a:t>
            </a:r>
            <a:r>
              <a:rPr lang="en-US" sz="1200" dirty="0" err="1"/>
              <a:t>eg</a:t>
            </a:r>
            <a:r>
              <a:rPr lang="en-US" sz="1200" dirty="0"/>
              <a:t>: sticks to write in mud, pretend shopping lists, copying patterns.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   Continuing with Phase 1 phonics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   To talk about the story and learn new                                                         vocabulary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28243" y="2128894"/>
            <a:ext cx="3374864" cy="230832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Mathematics </a:t>
            </a:r>
          </a:p>
          <a:p>
            <a:r>
              <a:rPr lang="en-US" sz="1200" dirty="0"/>
              <a:t>Children will be learning: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count objects and rote count to 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understand the last number counted tells you how many there are in total.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compare size.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learn about </a:t>
            </a:r>
            <a:r>
              <a:rPr lang="en-US" sz="1200" dirty="0" err="1"/>
              <a:t>colours</a:t>
            </a:r>
            <a:r>
              <a:rPr lang="en-US" sz="1200" dirty="0"/>
              <a:t> and patterns.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 to make repeating patterns. 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describe routes and describe their position using words like in-front and behind.</a:t>
            </a: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</a:t>
            </a:r>
            <a:r>
              <a:rPr lang="en-GB" sz="1200" dirty="0" err="1"/>
              <a:t>alk</a:t>
            </a:r>
            <a:r>
              <a:rPr lang="en-GB" sz="1200" dirty="0"/>
              <a:t> about and explore 2D shapes and 3D shapes, compare, build and explore.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415" y="5157814"/>
            <a:ext cx="4099024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Understanding the World  </a:t>
            </a:r>
          </a:p>
          <a:p>
            <a:r>
              <a:rPr lang="en-US" sz="1200" dirty="0"/>
              <a:t>Children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 about festivals bonfire night, Diwali, Christmas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Compare similarities and differences in relation to the festivals and their own families beliefs.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Use their senses to explore natural materials and talk about the changes they notice in the environment.</a:t>
            </a:r>
          </a:p>
          <a:p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628243" y="4518401"/>
            <a:ext cx="3346367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Expressive Arts and Design   </a:t>
            </a:r>
          </a:p>
          <a:p>
            <a:r>
              <a:rPr lang="en-US" sz="1200" dirty="0"/>
              <a:t>Children will learn: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explore and experiment with a variety of media.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sing and follow actions for a variety of Nursery Rhymes, with key focus on Heads, Shoulders, Knees and Toes, Twinkle, Twinkle, </a:t>
            </a:r>
            <a:r>
              <a:rPr lang="en-US" sz="1200" dirty="0" err="1"/>
              <a:t>Incy</a:t>
            </a:r>
            <a:r>
              <a:rPr lang="en-US" sz="1200" dirty="0"/>
              <a:t> </a:t>
            </a:r>
            <a:r>
              <a:rPr lang="en-US" sz="1200" dirty="0" err="1"/>
              <a:t>Wincy</a:t>
            </a:r>
            <a:r>
              <a:rPr lang="en-US" sz="1200" dirty="0"/>
              <a:t>, Humpty Dumpty and The Wheels on the Bus.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explore and role play in the mud kitchen.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re tell and make up stories using the small world props.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855323" y="2681416"/>
            <a:ext cx="3037264" cy="3893344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Characteristics of effective learning  </a:t>
            </a:r>
          </a:p>
          <a:p>
            <a:r>
              <a:rPr lang="en-US" sz="1200" b="1" dirty="0"/>
              <a:t>Playing and Exploring – engagement </a:t>
            </a:r>
          </a:p>
          <a:p>
            <a:r>
              <a:rPr lang="en-US" sz="1200" dirty="0"/>
              <a:t>Finding out and exploring </a:t>
            </a:r>
          </a:p>
          <a:p>
            <a:r>
              <a:rPr lang="en-US" sz="1200" dirty="0"/>
              <a:t>Playing with what they know</a:t>
            </a:r>
          </a:p>
          <a:p>
            <a:r>
              <a:rPr lang="en-US" sz="1200" dirty="0"/>
              <a:t>Being willing to ‘have a go’</a:t>
            </a:r>
          </a:p>
          <a:p>
            <a:r>
              <a:rPr lang="en-US" sz="1200" b="1" dirty="0"/>
              <a:t>Active learning – motivation </a:t>
            </a:r>
          </a:p>
          <a:p>
            <a:r>
              <a:rPr lang="en-US" sz="1200" dirty="0"/>
              <a:t>Being involved and concentrating </a:t>
            </a:r>
          </a:p>
          <a:p>
            <a:r>
              <a:rPr lang="en-US" sz="1200" dirty="0"/>
              <a:t>Keep trying </a:t>
            </a:r>
          </a:p>
          <a:p>
            <a:r>
              <a:rPr lang="en-US" sz="1200" dirty="0"/>
              <a:t>Enjoying achieving what they set out to do </a:t>
            </a:r>
          </a:p>
          <a:p>
            <a:r>
              <a:rPr lang="en-US" sz="1200" b="1" dirty="0"/>
              <a:t>Creating and thinking critically – thinking </a:t>
            </a:r>
          </a:p>
          <a:p>
            <a:r>
              <a:rPr lang="en-US" sz="1200" dirty="0"/>
              <a:t>Having their own ideas </a:t>
            </a:r>
          </a:p>
          <a:p>
            <a:r>
              <a:rPr lang="en-US" sz="1200" dirty="0"/>
              <a:t>Making links </a:t>
            </a:r>
          </a:p>
          <a:p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3925" y="197121"/>
            <a:ext cx="497228" cy="592671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3"/>
          <a:stretch>
            <a:fillRect/>
          </a:stretch>
        </p:blipFill>
        <p:spPr>
          <a:xfrm>
            <a:off x="4565409" y="1172667"/>
            <a:ext cx="1064209" cy="135353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/>
          <a:stretch>
            <a:fillRect/>
          </a:stretch>
        </p:blipFill>
        <p:spPr>
          <a:xfrm>
            <a:off x="5894023" y="1172667"/>
            <a:ext cx="1057620" cy="135353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047" y="1172667"/>
            <a:ext cx="980501" cy="13535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603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3200" y="143460"/>
            <a:ext cx="4078310" cy="2393678"/>
          </a:xfrm>
          <a:solidFill>
            <a:schemeClr val="bg1"/>
          </a:solidFill>
          <a:ln>
            <a:solidFill>
              <a:srgbClr val="8FF0F5"/>
            </a:solidFill>
          </a:ln>
        </p:spPr>
        <p:txBody>
          <a:bodyPr>
            <a:normAutofit/>
          </a:bodyPr>
          <a:lstStyle/>
          <a:p>
            <a:r>
              <a:rPr lang="en-US" sz="1600" dirty="0"/>
              <a:t>Nursery Autumn 1 </a:t>
            </a:r>
          </a:p>
          <a:p>
            <a:r>
              <a:rPr lang="en-US" sz="1600" dirty="0"/>
              <a:t>Topics: Who am I? Nursery Rhymes</a:t>
            </a:r>
          </a:p>
          <a:p>
            <a:pPr algn="l"/>
            <a:r>
              <a:rPr lang="en-US" sz="1600" dirty="0"/>
              <a:t>Key texts:   </a:t>
            </a:r>
          </a:p>
          <a:p>
            <a:pPr algn="l"/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56188" y="143461"/>
            <a:ext cx="4051781" cy="646331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Personal, Social, Health and Emotional </a:t>
            </a:r>
          </a:p>
          <a:p>
            <a:r>
              <a:rPr lang="en-US" sz="1200" dirty="0"/>
              <a:t>Children will learn about classroom routines, rules and consequences of actions and start to make friends. 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66911" y="950461"/>
            <a:ext cx="4041058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Communication and language </a:t>
            </a:r>
          </a:p>
          <a:p>
            <a:r>
              <a:rPr lang="en-US" sz="1200" dirty="0"/>
              <a:t>Children will learn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understand simple questions and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practise</a:t>
            </a:r>
            <a:r>
              <a:rPr lang="en-US" sz="1200" dirty="0"/>
              <a:t> speaking in simple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develop and use knew vocabulary in their everyday play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991" y="2150587"/>
            <a:ext cx="4073255" cy="267765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Prime area: Physical development </a:t>
            </a:r>
          </a:p>
          <a:p>
            <a:r>
              <a:rPr lang="en-US" sz="1200" dirty="0"/>
              <a:t>Children will learn: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eat independently using a knife and fork.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hold a pencil correctly (tri pod grip)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develop their gross motor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draw shapes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about danger and how to stay safe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develop the muscles in their hands through things such as finger gym and dough disco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 develop their independence when using the toilet and hand washing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to develop movement, balancing and riding on scooters, trikes and bikes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about why they have to brush their teeth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8656741" y="143461"/>
            <a:ext cx="3346367" cy="1938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Literacy</a:t>
            </a:r>
          </a:p>
          <a:p>
            <a:r>
              <a:rPr lang="en-US" sz="1200" dirty="0"/>
              <a:t>Children will be: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Listening to a range of fiction and non fiction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using a wide variety of tools to explore writing </a:t>
            </a:r>
            <a:r>
              <a:rPr lang="en-US" sz="1200" dirty="0" err="1"/>
              <a:t>eg</a:t>
            </a:r>
            <a:r>
              <a:rPr lang="en-US" sz="1200" dirty="0"/>
              <a:t>: sticks to write in mud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giving meanings to marks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   looking at Phase 1 phonics,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Using talk for writing to sequence and re tell       stories.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8656740" y="2107735"/>
            <a:ext cx="3346367" cy="2123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Mathematics </a:t>
            </a:r>
          </a:p>
          <a:p>
            <a:r>
              <a:rPr lang="en-US" sz="1200" dirty="0"/>
              <a:t>Children will be learning: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show ‘finger numbers’ up to 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recognize up to 3 objects, without having to count them individually (‘</a:t>
            </a:r>
            <a:r>
              <a:rPr lang="en-GB" sz="1200" dirty="0" err="1"/>
              <a:t>subitising</a:t>
            </a:r>
            <a:r>
              <a:rPr lang="en-GB" sz="1200" dirty="0"/>
              <a:t>’).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t</a:t>
            </a:r>
            <a:r>
              <a:rPr lang="en-GB" sz="1200" dirty="0" err="1"/>
              <a:t>alk</a:t>
            </a:r>
            <a:r>
              <a:rPr lang="en-GB" sz="1200" dirty="0"/>
              <a:t> about and explore 2D shapes (for example, circles, rectangles, </a:t>
            </a:r>
            <a:r>
              <a:rPr lang="en-GB" sz="1200" dirty="0" err="1"/>
              <a:t>triangles,squares</a:t>
            </a:r>
            <a:r>
              <a:rPr lang="en-GB" sz="1200" dirty="0"/>
              <a:t>) using informal and mathematical language: ‘sides’, ‘corners’; ‘straight’, ‘flat’, ‘round’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to use words like ‘in front of’ and ‘behind’ to describe locations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8415" y="5157814"/>
            <a:ext cx="4099024" cy="13849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Understanding the world  </a:t>
            </a:r>
          </a:p>
          <a:p>
            <a:r>
              <a:rPr lang="en-US" sz="1200" dirty="0"/>
              <a:t>Children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learning about different parts of the face and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comparing similarities and differences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looking at members of our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going on walks around the school to observe seasonal changes and the local environment, flora and fauna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44927" y="4351442"/>
            <a:ext cx="3358180" cy="23083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Specific area: Expressive Arts and Design   </a:t>
            </a:r>
          </a:p>
          <a:p>
            <a:r>
              <a:rPr lang="en-US" sz="1200" dirty="0"/>
              <a:t>Children will learn: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engage in pretend play and extend their imagination using objects to express their ideas.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Explore materials using junk modelling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learn and remember new songs, Elmer’s elephant song and many Christmas songs.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 To explore </a:t>
            </a:r>
            <a:r>
              <a:rPr lang="en-US" sz="1200" dirty="0" err="1"/>
              <a:t>colour</a:t>
            </a:r>
            <a:r>
              <a:rPr lang="en-US" sz="1200" dirty="0"/>
              <a:t> and </a:t>
            </a:r>
            <a:r>
              <a:rPr lang="en-US" sz="1200" dirty="0" err="1"/>
              <a:t>colour</a:t>
            </a:r>
            <a:r>
              <a:rPr lang="en-US" sz="1200" dirty="0"/>
              <a:t> mixing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To play different instruments to express their ideas and captivate the sounds of </a:t>
            </a:r>
            <a:r>
              <a:rPr lang="en-US" sz="1200"/>
              <a:t>fireworks.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855323" y="2681416"/>
            <a:ext cx="3037264" cy="3893344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Characteristics of effective learning  </a:t>
            </a:r>
          </a:p>
          <a:p>
            <a:r>
              <a:rPr lang="en-US" sz="1200" b="1" dirty="0"/>
              <a:t>Playing and exploring – engagement </a:t>
            </a:r>
          </a:p>
          <a:p>
            <a:r>
              <a:rPr lang="en-US" sz="1200" dirty="0"/>
              <a:t>Finding out and exploring </a:t>
            </a:r>
          </a:p>
          <a:p>
            <a:r>
              <a:rPr lang="en-US" sz="1200" dirty="0"/>
              <a:t>Playing with what they know</a:t>
            </a:r>
          </a:p>
          <a:p>
            <a:r>
              <a:rPr lang="en-US" sz="1200" dirty="0"/>
              <a:t>Being willing to ‘have a go’</a:t>
            </a:r>
          </a:p>
          <a:p>
            <a:r>
              <a:rPr lang="en-US" sz="1200" b="1" dirty="0"/>
              <a:t>Active learning – motivation </a:t>
            </a:r>
          </a:p>
          <a:p>
            <a:r>
              <a:rPr lang="en-US" sz="1200" dirty="0"/>
              <a:t>Being involved and concentrating </a:t>
            </a:r>
          </a:p>
          <a:p>
            <a:r>
              <a:rPr lang="en-US" sz="1200" dirty="0"/>
              <a:t>Keeping trying </a:t>
            </a:r>
          </a:p>
          <a:p>
            <a:r>
              <a:rPr lang="en-US" sz="1200" dirty="0"/>
              <a:t>Enjoying achieving what they set out to do </a:t>
            </a:r>
          </a:p>
          <a:p>
            <a:r>
              <a:rPr lang="en-US" sz="1200" b="1" dirty="0"/>
              <a:t>Creating and thinking critically – thinking </a:t>
            </a:r>
          </a:p>
          <a:p>
            <a:r>
              <a:rPr lang="en-US" sz="1200" dirty="0"/>
              <a:t>Having their own ideas </a:t>
            </a:r>
          </a:p>
          <a:p>
            <a:r>
              <a:rPr lang="en-US" sz="1200" dirty="0"/>
              <a:t>Making links </a:t>
            </a:r>
          </a:p>
          <a:p>
            <a:r>
              <a:rPr lang="en-US" sz="1200" dirty="0"/>
              <a:t>Choosing ways to do things </a:t>
            </a:r>
            <a:endParaRPr lang="en-GB" sz="1200" dirty="0"/>
          </a:p>
        </p:txBody>
      </p:sp>
      <p:pic>
        <p:nvPicPr>
          <p:cNvPr id="12" name="Picture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53925" y="197121"/>
            <a:ext cx="497228" cy="5926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549" y="1161728"/>
            <a:ext cx="1177881" cy="135353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5384" y="1172667"/>
            <a:ext cx="1099744" cy="13535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7397" y="1161728"/>
            <a:ext cx="1259179" cy="137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94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1016</Words>
  <Application>Microsoft Office PowerPoint</Application>
  <PresentationFormat>Widescreen</PresentationFormat>
  <Paragraphs>119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Mayers</dc:creator>
  <cp:lastModifiedBy>Michelle McKew</cp:lastModifiedBy>
  <cp:revision>37</cp:revision>
  <dcterms:created xsi:type="dcterms:W3CDTF">2021-06-29T09:46:25Z</dcterms:created>
  <dcterms:modified xsi:type="dcterms:W3CDTF">2024-10-25T09:32:54Z</dcterms:modified>
</cp:coreProperties>
</file>